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  <a:srgbClr val="FF00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 bright="70000" contrast="-70000"/>
          </a:blip>
          <a:srcRect/>
          <a:stretch>
            <a:fillRect t="-31000" b="-3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CF23FC-E3FF-4D74-A710-528470494E10}" type="datetimeFigureOut">
              <a:rPr lang="en-US" smtClean="0"/>
              <a:t>3/2/2009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49DD6A-A147-42DF-8E14-F7CDED084D57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elrJ-fRi4sk" TargetMode="External"/><Relationship Id="rId2" Type="http://schemas.openxmlformats.org/officeDocument/2006/relationships/hyperlink" Target="Lesson%20one%20ICT.docx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43438" y="5214950"/>
            <a:ext cx="4500562" cy="1243020"/>
          </a:xfrm>
        </p:spPr>
        <p:txBody>
          <a:bodyPr>
            <a:normAutofit/>
          </a:bodyPr>
          <a:lstStyle/>
          <a:p>
            <a:r>
              <a:rPr lang="en-AU" sz="5400" dirty="0" smtClean="0">
                <a:solidFill>
                  <a:srgbClr val="00CCFF"/>
                </a:solidFill>
              </a:rPr>
              <a:t>WATER</a:t>
            </a:r>
            <a:endParaRPr lang="en-AU" sz="5400" dirty="0">
              <a:solidFill>
                <a:srgbClr val="00CCFF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000628" y="6143644"/>
            <a:ext cx="3914780" cy="471494"/>
          </a:xfrm>
        </p:spPr>
        <p:txBody>
          <a:bodyPr>
            <a:normAutofit/>
          </a:bodyPr>
          <a:lstStyle/>
          <a:p>
            <a:r>
              <a:rPr lang="en-AU" sz="1600" dirty="0" smtClean="0"/>
              <a:t>By Aimee White and Caitlin Wood </a:t>
            </a:r>
            <a:endParaRPr lang="en-AU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428596" y="500042"/>
            <a:ext cx="350046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 smtClean="0">
                <a:hlinkClick r:id="rId2" action="ppaction://hlinkfile"/>
              </a:rPr>
              <a:t>Lesson one</a:t>
            </a:r>
          </a:p>
          <a:p>
            <a:r>
              <a:rPr lang="en-AU" dirty="0" smtClean="0">
                <a:hlinkClick r:id="rId2" action="ppaction://hlinkfile"/>
              </a:rPr>
              <a:t>Water types </a:t>
            </a:r>
            <a:endParaRPr lang="en-AU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428596" y="3643314"/>
            <a:ext cx="300039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 smtClean="0">
                <a:hlinkClick r:id="rId3"/>
              </a:rPr>
              <a:t>Lesson three</a:t>
            </a:r>
            <a:endParaRPr lang="en-AU" dirty="0" smtClean="0"/>
          </a:p>
          <a:p>
            <a:r>
              <a:rPr lang="en-AU" dirty="0" smtClean="0"/>
              <a:t>Water pollution and conservation  </a:t>
            </a:r>
            <a:endParaRPr lang="en-AU" dirty="0"/>
          </a:p>
        </p:txBody>
      </p:sp>
      <p:sp>
        <p:nvSpPr>
          <p:cNvPr id="7" name="TextBox 6"/>
          <p:cNvSpPr txBox="1"/>
          <p:nvPr/>
        </p:nvSpPr>
        <p:spPr>
          <a:xfrm>
            <a:off x="5072066" y="1857364"/>
            <a:ext cx="300039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 smtClean="0"/>
              <a:t>Lesson two</a:t>
            </a:r>
          </a:p>
          <a:p>
            <a:r>
              <a:rPr lang="en-AU" dirty="0" smtClean="0"/>
              <a:t>Water cycle  </a:t>
            </a:r>
            <a:endParaRPr lang="en-AU" dirty="0"/>
          </a:p>
        </p:txBody>
      </p:sp>
      <p:sp>
        <p:nvSpPr>
          <p:cNvPr id="8" name="TextBox 7"/>
          <p:cNvSpPr txBox="1"/>
          <p:nvPr/>
        </p:nvSpPr>
        <p:spPr>
          <a:xfrm>
            <a:off x="4929190" y="4643446"/>
            <a:ext cx="300039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 smtClean="0"/>
              <a:t>Lesson four</a:t>
            </a:r>
          </a:p>
          <a:p>
            <a:r>
              <a:rPr lang="en-AU" dirty="0" smtClean="0"/>
              <a:t>  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74</TotalTime>
  <Words>24</Words>
  <Application>Microsoft Office PowerPoint</Application>
  <PresentationFormat>On-screen Show (4:3)</PresentationFormat>
  <Paragraphs>10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WATER</vt:lpstr>
      <vt:lpstr>Slide 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WATER</dc:title>
  <dc:creator>IT&amp;S </dc:creator>
  <cp:lastModifiedBy>IT&amp;S </cp:lastModifiedBy>
  <cp:revision>8</cp:revision>
  <dcterms:created xsi:type="dcterms:W3CDTF">2009-03-02T05:47:42Z</dcterms:created>
  <dcterms:modified xsi:type="dcterms:W3CDTF">2009-03-02T07:02:30Z</dcterms:modified>
</cp:coreProperties>
</file>

<file path=docProps/thumbnail.jpeg>
</file>